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56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7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14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99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14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33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4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7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2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1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8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703959" y="782935"/>
            <a:ext cx="778129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Inteligencia Artificial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plicada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Inteligencia Emocional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6184900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Jorge de Andrés González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5701" y="2000880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75" y="2342614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611478" y="1498263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24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10" y="2198194"/>
            <a:ext cx="4349768" cy="438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23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10" y="2198193"/>
            <a:ext cx="4349768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21" y="2198193"/>
            <a:ext cx="4374595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412" y="2195626"/>
            <a:ext cx="4369166" cy="4384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3427" y="175259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23425" y="4057272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823425" y="5180088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823425" y="2931678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76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534" y="2364217"/>
            <a:ext cx="5627193" cy="3124201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dirty="0" smtClean="0"/>
              <a:t>Overfitting / Underfitting</a:t>
            </a:r>
            <a:endParaRPr lang="es-ES" dirty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244727" y="1494777"/>
            <a:ext cx="4129939" cy="26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27" y="42536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648" y="-48445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35938" y="1537934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295378" y="2530194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35938" y="3689508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9295378" y="5173988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213465" y="2864564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3979809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665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56650" y="1810885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56650" y="2544626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56650" y="3694944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56649" y="4528098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07" y="2110434"/>
            <a:ext cx="4504297" cy="2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848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KNN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2844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44538" y="2227462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18" y="2227462"/>
            <a:ext cx="3947868" cy="2933827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944538" y="3482238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SVM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50 % acierto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74,1 %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4695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305049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7" y="4035421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8" y="3170235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Conductista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84307" y="4900607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Cognitivo-Conductual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1026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3111499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2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9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35" y="1680059"/>
            <a:ext cx="5693027" cy="466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Random </a:t>
            </a:r>
            <a:r>
              <a:rPr lang="es-ES" b="1" dirty="0" err="1" smtClean="0"/>
              <a:t>Forest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308812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Algunos </a:t>
            </a:r>
            <a:r>
              <a:rPr lang="es-ES" dirty="0" smtClean="0"/>
              <a:t>datos </a:t>
            </a:r>
            <a:r>
              <a:rPr lang="es-ES" dirty="0" smtClean="0"/>
              <a:t>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22405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26372" y="3979809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Semi-Supervisados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22405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26372" y="3979809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No 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6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588263" y="2052291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73" y="2052291"/>
            <a:ext cx="5697339" cy="32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22405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26372" y="3979809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Aprendizaje por Refuerzo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49931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53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 Machine Learning</a:t>
            </a:r>
            <a:endParaRPr lang="es-ES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25" y="2415493"/>
            <a:ext cx="3498215" cy="3165475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5041"/>
              </p:ext>
            </p:extLst>
          </p:nvPr>
        </p:nvGraphicFramePr>
        <p:xfrm>
          <a:off x="6352354" y="3363045"/>
          <a:ext cx="5393055" cy="133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685"/>
                <a:gridCol w="1797685"/>
                <a:gridCol w="1797685"/>
              </a:tblGrid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No Balanceado, CV = 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Balanceado, CV =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KNN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Random Forest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SVM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50%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74,1%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No 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Redes Neuronales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75%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Deep Learning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93,5%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00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90038" y="1934268"/>
            <a:ext cx="10018713" cy="3124201"/>
          </a:xfrm>
        </p:spPr>
        <p:txBody>
          <a:bodyPr/>
          <a:lstStyle/>
          <a:p>
            <a:r>
              <a:rPr lang="es-ES" dirty="0" smtClean="0"/>
              <a:t>Experto humano</a:t>
            </a:r>
          </a:p>
          <a:p>
            <a:pPr lvl="1"/>
            <a:r>
              <a:rPr lang="es-ES" dirty="0" smtClean="0"/>
              <a:t>Trabajo simplificado</a:t>
            </a:r>
          </a:p>
          <a:p>
            <a:pPr lvl="1"/>
            <a:r>
              <a:rPr lang="es-ES" dirty="0" smtClean="0"/>
              <a:t>Experiencia</a:t>
            </a:r>
          </a:p>
          <a:p>
            <a:pPr lvl="1"/>
            <a:endParaRPr lang="es-ES" dirty="0"/>
          </a:p>
          <a:p>
            <a:r>
              <a:rPr lang="es-ES" dirty="0" smtClean="0"/>
              <a:t>Deep Learning</a:t>
            </a:r>
          </a:p>
          <a:p>
            <a:r>
              <a:rPr lang="es-ES" dirty="0" smtClean="0"/>
              <a:t>Pocas observaciones significa peor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81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Trastornos y Distorsiones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362199"/>
            <a:ext cx="10018713" cy="704851"/>
          </a:xfrm>
        </p:spPr>
        <p:txBody>
          <a:bodyPr/>
          <a:lstStyle/>
          <a:p>
            <a:r>
              <a:rPr lang="es-ES" dirty="0" smtClean="0"/>
              <a:t>Variables 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10" y="306705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Trastornos: DSM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484310" y="3771901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Distorsiones: Beck</a:t>
            </a:r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Distorsiones: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Pensamiento Dicotómico</a:t>
            </a:r>
          </a:p>
          <a:p>
            <a:pPr lvl="1"/>
            <a:r>
              <a:rPr lang="es-ES" dirty="0" smtClean="0"/>
              <a:t>Generalización Excesiva</a:t>
            </a:r>
          </a:p>
          <a:p>
            <a:pPr lvl="1"/>
            <a:r>
              <a:rPr lang="es-ES" dirty="0" smtClean="0"/>
              <a:t>Filtro Mental</a:t>
            </a:r>
          </a:p>
          <a:p>
            <a:pPr lvl="1"/>
            <a:r>
              <a:rPr lang="es-ES" dirty="0" smtClean="0"/>
              <a:t>Conclusiones Arbitrarias</a:t>
            </a:r>
          </a:p>
          <a:p>
            <a:pPr lvl="1"/>
            <a:r>
              <a:rPr lang="es-ES" dirty="0" smtClean="0"/>
              <a:t>Maximización y minimización</a:t>
            </a:r>
          </a:p>
          <a:p>
            <a:pPr lvl="1"/>
            <a:r>
              <a:rPr lang="es-ES" dirty="0" smtClean="0"/>
              <a:t>Razonamiento Emocional</a:t>
            </a:r>
          </a:p>
          <a:p>
            <a:pPr lvl="1"/>
            <a:r>
              <a:rPr lang="es-ES" dirty="0" smtClean="0"/>
              <a:t>Deberías</a:t>
            </a:r>
          </a:p>
          <a:p>
            <a:pPr lvl="1"/>
            <a:r>
              <a:rPr lang="es-ES" dirty="0" smtClean="0"/>
              <a:t>Etiquetación</a:t>
            </a:r>
          </a:p>
          <a:p>
            <a:pPr lvl="1"/>
            <a:r>
              <a:rPr lang="es-ES" dirty="0" smtClean="0"/>
              <a:t>Personalización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</a:t>
            </a:r>
            <a:endParaRPr lang="es-ES" b="1" dirty="0"/>
          </a:p>
        </p:txBody>
      </p:sp>
      <p:pic>
        <p:nvPicPr>
          <p:cNvPr id="2050" name="Picture 2" descr="Image result for distorsiones cognitiva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2892425"/>
            <a:ext cx="5423297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25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/>
          </a:bodyPr>
          <a:lstStyle/>
          <a:p>
            <a:r>
              <a:rPr lang="es-ES" dirty="0" smtClean="0"/>
              <a:t>Trastornos: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TOC</a:t>
            </a:r>
          </a:p>
          <a:p>
            <a:pPr lvl="1"/>
            <a:r>
              <a:rPr lang="es-ES" dirty="0" smtClean="0"/>
              <a:t>Ansiedad</a:t>
            </a:r>
          </a:p>
          <a:p>
            <a:pPr lvl="1"/>
            <a:r>
              <a:rPr lang="es-ES" dirty="0" smtClean="0"/>
              <a:t>Depresión</a:t>
            </a:r>
          </a:p>
          <a:p>
            <a:pPr lvl="1"/>
            <a:r>
              <a:rPr lang="es-ES" dirty="0" smtClean="0"/>
              <a:t>Personalidad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 (II)</a:t>
            </a:r>
            <a:endParaRPr lang="es-ES" b="1" dirty="0"/>
          </a:p>
        </p:txBody>
      </p:sp>
      <p:pic>
        <p:nvPicPr>
          <p:cNvPr id="3074" name="Picture 2" descr="Image result for trastornos mental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46710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80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2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14" y="9099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4" y="1609298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</a:t>
            </a:r>
            <a:r>
              <a:rPr lang="es-ES" dirty="0" smtClean="0"/>
              <a:t>datos + En Este Trabajo</a:t>
            </a:r>
            <a:endParaRPr lang="es-ES" dirty="0" smtClean="0"/>
          </a:p>
          <a:p>
            <a:pPr lvl="1"/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4" y="3153769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3281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80" y="1559100"/>
            <a:ext cx="4649419" cy="4591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89967" y="1549802"/>
            <a:ext cx="4785360" cy="460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Discretización, Binarios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35537" y="1752599"/>
            <a:ext cx="10018713" cy="4290919"/>
          </a:xfrm>
        </p:spPr>
        <p:txBody>
          <a:bodyPr>
            <a:normAutofit/>
          </a:bodyPr>
          <a:lstStyle/>
          <a:p>
            <a:r>
              <a:rPr lang="es-ES" dirty="0" smtClean="0"/>
              <a:t>Discretización: Grupos, no continua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Binarización: Necesaria muchas veces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En este trabajo</a:t>
            </a:r>
          </a:p>
        </p:txBody>
      </p:sp>
    </p:spTree>
    <p:extLst>
      <p:ext uri="{BB962C8B-B14F-4D97-AF65-F5344CB8AC3E}">
        <p14:creationId xmlns:p14="http://schemas.microsoft.com/office/powerpoint/2010/main" val="729589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685</TotalTime>
  <Words>491</Words>
  <Application>Microsoft Office PowerPoint</Application>
  <PresentationFormat>Panorámica</PresentationFormat>
  <Paragraphs>168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Corbel</vt:lpstr>
      <vt:lpstr>Times New Roman</vt:lpstr>
      <vt:lpstr>Parallax</vt:lpstr>
      <vt:lpstr>Presentación de PowerPoint</vt:lpstr>
      <vt:lpstr>Psicología</vt:lpstr>
      <vt:lpstr>Psicología: Trastornos y Distorsiones</vt:lpstr>
      <vt:lpstr>Psicología: En este trabajo</vt:lpstr>
      <vt:lpstr>Psicología: En este trabajo (II)</vt:lpstr>
      <vt:lpstr>Data Science</vt:lpstr>
      <vt:lpstr>Preparación de los Datos</vt:lpstr>
      <vt:lpstr>Presentación de PowerPoint</vt:lpstr>
      <vt:lpstr>Discretización, Binarios</vt:lpstr>
      <vt:lpstr>Exploración de los Datos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Resultados KNN</vt:lpstr>
      <vt:lpstr>SVM</vt:lpstr>
      <vt:lpstr>Resultados SVM</vt:lpstr>
      <vt:lpstr>Árboles de Decisión (Random Forest)</vt:lpstr>
      <vt:lpstr>Resultados Random Forest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 Machine Learning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54</cp:revision>
  <dcterms:created xsi:type="dcterms:W3CDTF">2019-05-19T17:33:34Z</dcterms:created>
  <dcterms:modified xsi:type="dcterms:W3CDTF">2019-05-21T16:16:38Z</dcterms:modified>
</cp:coreProperties>
</file>